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00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7888-EDF5-4CEB-8F70-831198438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BCB49B-5DFB-40C7-9032-DDAFF5C0F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/>
              <a:t>Click to edit Master subtitle style</a:t>
            </a:r>
            <a:endParaRPr lang="ko-K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5F3D4-F0DF-4D63-8AE2-18A04A234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A7E66-D949-466B-B328-B1315475E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802EA-0EC5-420C-8229-A8CEF28A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63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7222A-45B8-4FB1-A160-96283FADE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21CA4-11FC-452A-BB6F-CF784670D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B51FE-A743-42B8-8E8D-B7E4056A2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7DD0A-C245-42CC-823B-22C077AAB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79F78-829F-492C-A32D-DDEFA7CB4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548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C7E25-9851-4DF1-9333-BE6B404D3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A129C-6BE4-4C9F-9033-321A47E96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ADBE5-6CDF-4692-9B07-E7AB9A10E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E0367-6BAD-49FD-808C-F722FE227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9AB06-611F-4672-8D60-DE2151033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32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A4004-BDCC-495B-B5EA-07F0E1D4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5631B-3C3F-40EF-AF02-6D219621E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E29F73-BB44-4D80-AE4E-A3DD732BD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0033B3-3589-4847-9780-48A30E4A3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5D992-E500-4D1D-9A04-CDE7C2112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8493F-A1E9-4177-B690-DDB875D68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3909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CF481-8C4F-4B86-93D3-B82994E7F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7D8ED-66EA-4C5C-99E4-33AC1756F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29043-21A1-4ACB-9331-22EC0D8F2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8D1849-8FEB-4AB5-BF8C-02389212E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AF4BD8-7085-4556-B409-6C9B455C7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A1D5D6-37EA-4D04-AD2E-F6B43384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EF647A-F8F6-4CFA-8F4D-AFD9B51ED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F10D9C-4821-4AC6-9E9B-8C45AA94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869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EFAFA-4BB8-4C80-9985-5412104C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29B8DE-F9AC-46C5-8CC8-EC5F553C1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7436F-FD52-43B4-8CE7-9684D28D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F82670-C0AD-4ACB-BCAC-D389ECB9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03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EE882A-52B3-435E-A303-E307B7A6A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66D4A-F62A-468E-942C-49B99AC7B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6BE8F-417C-445F-801D-16A7CE8F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270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CC59E-C53B-434A-BFF8-5E155A282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60C7D-E41F-4D35-9F1B-766CC5821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03EAF-8D76-40F4-800D-F55D6FDD4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230F0-159D-4986-9A1D-E2713EB2D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EAF82D-2CD2-4835-B0C4-76D43A4B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F07F1-4312-4308-B76C-703F0936A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567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8A6F9-78AF-462C-AE24-6484CF5DB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91BFB0-3B93-41B3-A4B9-0D0B33A3CB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20A05-661D-4111-B272-5043F31F7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46D4BB-A8A9-408F-B6BA-8B85316A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07F1A-55AA-40C3-AD6E-CD6E060DE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2D8C23-EAFF-47A9-8125-BC9614F5D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250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2E6F-2126-436F-B4DF-A1DAAF9D8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C6F205-EB60-4F4C-99CE-9261B0D5B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E21F5-113B-445B-9A15-5AA33C3FC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FB6B8-26F6-44FC-97B6-4B7CF1E4B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723A9-6B8B-4076-81F3-2DD91B5F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1345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585FF9-8766-4E46-AE96-21EFF4F96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E18FC-E668-47E7-A20F-646D3EDB9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77A35-0E5F-4C8F-B466-5D781AC83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4F1C6-2B7B-4E65-8D87-D8E824A3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2BF5B-A737-42CF-99ED-D4D7C8903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0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A8B6CA-8E94-4B12-B22C-EF1ECA058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87B76-2C8F-451B-B70B-FA89CB3C1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EDE21-067F-4DDD-9506-C78A4E2349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9C66D-D35B-4FBC-9321-CCA2D62CFB47}" type="datetimeFigureOut">
              <a:rPr lang="ko-KR" altLang="en-US" smtClean="0"/>
              <a:t>2022-02-10</a:t>
            </a:fld>
            <a:endParaRPr lang="ko-K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BC2A7-A169-4905-B7D7-C04DB54369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7BB66-076E-4547-8570-4399230C0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77E40-2E1B-4A94-AC9C-06F0250742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432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A8DC4C-C05B-4AB3-9875-DB802BD4B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51" y="1720100"/>
            <a:ext cx="11218733" cy="3417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A5419F-D8D4-44CB-BBB6-88BBC3F3D54C}"/>
              </a:ext>
            </a:extLst>
          </p:cNvPr>
          <p:cNvSpPr txBox="1"/>
          <p:nvPr/>
        </p:nvSpPr>
        <p:spPr>
          <a:xfrm>
            <a:off x="631839" y="1083152"/>
            <a:ext cx="1567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10T test</a:t>
            </a:r>
            <a:r>
              <a:rPr lang="ko-KR" altLang="en-US" dirty="0"/>
              <a:t> </a:t>
            </a:r>
            <a:r>
              <a:rPr lang="en-US" altLang="ko-KR" dirty="0"/>
              <a:t>item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1956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Neotech1973</dc:creator>
  <cp:lastModifiedBy>Neotech1973</cp:lastModifiedBy>
  <cp:revision>1</cp:revision>
  <dcterms:created xsi:type="dcterms:W3CDTF">2022-02-10T08:31:50Z</dcterms:created>
  <dcterms:modified xsi:type="dcterms:W3CDTF">2022-02-10T08:32:01Z</dcterms:modified>
</cp:coreProperties>
</file>